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7543800" cx="5829300"/>
  <p:notesSz cx="6858000" cy="9144000"/>
  <p:embeddedFontLst>
    <p:embeddedFont>
      <p:font typeface="Oswald ExtraLight"/>
      <p:regular r:id="rId25"/>
      <p:bold r:id="rId26"/>
    </p:embeddedFont>
    <p:embeddedFont>
      <p:font typeface="Bodoni Moda"/>
      <p:regular r:id="rId27"/>
      <p:bold r:id="rId28"/>
      <p:italic r:id="rId29"/>
      <p:boldItalic r:id="rId30"/>
    </p:embeddedFont>
    <p:embeddedFont>
      <p:font typeface="Oswald Light"/>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376">
          <p15:clr>
            <a:srgbClr val="A4A3A4"/>
          </p15:clr>
        </p15:guide>
        <p15:guide id="2" pos="183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376" orient="horz"/>
        <p:guide pos="1836"/>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swaldExtraLight-bold.fntdata"/><Relationship Id="rId25" Type="http://schemas.openxmlformats.org/officeDocument/2006/relationships/font" Target="fonts/OswaldExtraLight-regular.fntdata"/><Relationship Id="rId28" Type="http://schemas.openxmlformats.org/officeDocument/2006/relationships/font" Target="fonts/BodoniModa-bold.fntdata"/><Relationship Id="rId27" Type="http://schemas.openxmlformats.org/officeDocument/2006/relationships/font" Target="fonts/BodoniMod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odoniModa-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swaldLight-regular.fntdata"/><Relationship Id="rId30" Type="http://schemas.openxmlformats.org/officeDocument/2006/relationships/font" Target="fonts/BodoniModa-boldItalic.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OswaldLight-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5560631298_0_107: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5560631298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5560631298_0_24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5560631298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5560631298_0_26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5560631298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5560631298_0_2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5560631298_0_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5560631298_0_310: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5560631298_0_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5560631298_0_32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5560631298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5560631298_0_334: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5560631298_0_3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5560631298_0_34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5560631298_0_3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5560631298_0_35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5560631298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290882f432_0_5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290882f432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1290882f432_0_1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1290882f432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55606071da_0_1: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55606071d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5560631298_0_27: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556063129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5560631298_0_39: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556063129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5560631298_0_5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5560631298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5560631298_0_65: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556063129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5560631298_0_78: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5560631298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5560631298_0_92: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5560631298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198714" y="1092043"/>
            <a:ext cx="5431800" cy="30105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198709" y="4156717"/>
            <a:ext cx="5431800" cy="1162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198709" y="1622317"/>
            <a:ext cx="5431800" cy="28797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198709" y="4623263"/>
            <a:ext cx="5431800" cy="19077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198709" y="3154580"/>
            <a:ext cx="5431800" cy="12345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198709" y="652703"/>
            <a:ext cx="5431800" cy="84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198709" y="1690297"/>
            <a:ext cx="5431800" cy="50106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198709" y="652703"/>
            <a:ext cx="5431800" cy="84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198709" y="1690297"/>
            <a:ext cx="2550000" cy="50106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3080655" y="1690297"/>
            <a:ext cx="2550000" cy="50106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198709" y="652703"/>
            <a:ext cx="5431800" cy="84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198709" y="814880"/>
            <a:ext cx="1790100" cy="11085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198709" y="2038080"/>
            <a:ext cx="1790100" cy="466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312534" y="660220"/>
            <a:ext cx="4059600" cy="59997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2914650" y="-183"/>
            <a:ext cx="2914800" cy="7543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169256" y="1808657"/>
            <a:ext cx="2578800" cy="2174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169256" y="4111177"/>
            <a:ext cx="2578800" cy="181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3148931" y="1061977"/>
            <a:ext cx="2446200" cy="54195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198709" y="6204843"/>
            <a:ext cx="3824100" cy="8874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198709" y="652703"/>
            <a:ext cx="5431800" cy="8400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198709" y="1690297"/>
            <a:ext cx="5431800" cy="50106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5401192" y="6839385"/>
            <a:ext cx="349800" cy="5772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uk"/>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9.jpg"/><Relationship Id="rId4"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 Id="rId4" Type="http://schemas.openxmlformats.org/officeDocument/2006/relationships/image" Target="../media/image7.png"/><Relationship Id="rId10" Type="http://schemas.openxmlformats.org/officeDocument/2006/relationships/image" Target="../media/image16.png"/><Relationship Id="rId9" Type="http://schemas.openxmlformats.org/officeDocument/2006/relationships/hyperlink" Target="https://get.adobe.com/reader/" TargetMode="External"/><Relationship Id="rId5" Type="http://schemas.openxmlformats.org/officeDocument/2006/relationships/hyperlink" Target="https://code.visualstudio.com/download" TargetMode="External"/><Relationship Id="rId6" Type="http://schemas.openxmlformats.org/officeDocument/2006/relationships/hyperlink" Target="https://www.mingw-w64.org/" TargetMode="External"/><Relationship Id="rId7" Type="http://schemas.openxmlformats.org/officeDocument/2006/relationships/hyperlink" Target="https://visualstudio.microsoft.com/downloads/" TargetMode="External"/><Relationship Id="rId8" Type="http://schemas.openxmlformats.org/officeDocument/2006/relationships/hyperlink" Target="https://evernote.com/download"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hyperlink" Target="https://docs.vmware.com/en/vCenter-Converter-Standalone/6.2/com.vmware.convsa.guide/GUID-099308A3-79AF-45FA-9899-2B00032F4247.html#GUID-099308A3-79AF-45FA-9899-2B00032F4247"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hyperlink" Target="https://portal.aws.amazon.com/billing/signup?client=lightsail&amp;fid=1A3F6B376ECAC516-2C15C39C5ACECACB&amp;redirect_url=https%3A%2F%2Flightsail.aws.amazon.com%2Fls%2Fsignup#/start/email" TargetMode="External"/><Relationship Id="rId5" Type="http://schemas.openxmlformats.org/officeDocument/2006/relationships/hyperlink" Target="https://portal.aws.amazon.com/billing/signup?refid=78b916d7-7c94-4cab-98d9-0ce5e648dd5f&amp;redirect_url=https%3A%2F%2Faws.amazon.com%2Fregistration-confirmation#/start/email" TargetMode="External"/><Relationship Id="rId6" Type="http://schemas.openxmlformats.org/officeDocument/2006/relationships/image" Target="../media/image7.png"/><Relationship Id="rId7"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 name="Shape 53"/>
        <p:cNvGrpSpPr/>
        <p:nvPr/>
      </p:nvGrpSpPr>
      <p:grpSpPr>
        <a:xfrm>
          <a:off x="0" y="0"/>
          <a:ext cx="0" cy="0"/>
          <a:chOff x="0" y="0"/>
          <a:chExt cx="0" cy="0"/>
        </a:xfrm>
      </p:grpSpPr>
      <p:sp>
        <p:nvSpPr>
          <p:cNvPr id="54" name="Google Shape;54;p13"/>
          <p:cNvSpPr txBox="1"/>
          <p:nvPr/>
        </p:nvSpPr>
        <p:spPr>
          <a:xfrm>
            <a:off x="487500" y="4067713"/>
            <a:ext cx="37785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2200">
                <a:latin typeface="Bodoni Moda"/>
                <a:ea typeface="Bodoni Moda"/>
                <a:cs typeface="Bodoni Moda"/>
                <a:sym typeface="Bodoni Moda"/>
              </a:rPr>
              <a:t>Mualla Argin</a:t>
            </a:r>
            <a:endParaRPr sz="2200">
              <a:latin typeface="Bodoni Moda"/>
              <a:ea typeface="Bodoni Moda"/>
              <a:cs typeface="Bodoni Moda"/>
              <a:sym typeface="Bodoni Moda"/>
            </a:endParaRPr>
          </a:p>
        </p:txBody>
      </p:sp>
      <p:sp>
        <p:nvSpPr>
          <p:cNvPr id="55" name="Google Shape;55;p13"/>
          <p:cNvSpPr txBox="1"/>
          <p:nvPr/>
        </p:nvSpPr>
        <p:spPr>
          <a:xfrm>
            <a:off x="379225" y="928350"/>
            <a:ext cx="51192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6000">
                <a:latin typeface="Oswald Light"/>
                <a:ea typeface="Oswald Light"/>
                <a:cs typeface="Oswald Light"/>
                <a:sym typeface="Oswald Light"/>
              </a:rPr>
              <a:t>IT USER GUIDE</a:t>
            </a:r>
            <a:endParaRPr sz="6000">
              <a:latin typeface="Oswald Light"/>
              <a:ea typeface="Oswald Light"/>
              <a:cs typeface="Oswald Light"/>
              <a:sym typeface="Oswald Light"/>
            </a:endParaRPr>
          </a:p>
        </p:txBody>
      </p:sp>
      <p:cxnSp>
        <p:nvCxnSpPr>
          <p:cNvPr id="56" name="Google Shape;56;p13"/>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cxnSp>
        <p:nvCxnSpPr>
          <p:cNvPr id="57" name="Google Shape;57;p13"/>
          <p:cNvCxnSpPr/>
          <p:nvPr/>
        </p:nvCxnSpPr>
        <p:spPr>
          <a:xfrm>
            <a:off x="487500" y="7077450"/>
            <a:ext cx="4854300" cy="0"/>
          </a:xfrm>
          <a:prstGeom prst="straightConnector1">
            <a:avLst/>
          </a:prstGeom>
          <a:noFill/>
          <a:ln cap="flat" cmpd="sng" w="9525">
            <a:solidFill>
              <a:schemeClr val="dk2"/>
            </a:solidFill>
            <a:prstDash val="solid"/>
            <a:round/>
            <a:headEnd len="med" w="med" type="none"/>
            <a:tailEnd len="med" w="med" type="none"/>
          </a:ln>
        </p:spPr>
      </p:cxnSp>
      <p:pic>
        <p:nvPicPr>
          <p:cNvPr id="58" name="Google Shape;58;p13"/>
          <p:cNvPicPr preferRelativeResize="0"/>
          <p:nvPr/>
        </p:nvPicPr>
        <p:blipFill>
          <a:blip r:embed="rId3">
            <a:alphaModFix/>
          </a:blip>
          <a:stretch>
            <a:fillRect/>
          </a:stretch>
        </p:blipFill>
        <p:spPr>
          <a:xfrm>
            <a:off x="453450" y="2387800"/>
            <a:ext cx="4981740" cy="3322775"/>
          </a:xfrm>
          <a:prstGeom prst="rect">
            <a:avLst/>
          </a:prstGeom>
          <a:noFill/>
          <a:ln>
            <a:noFill/>
          </a:ln>
        </p:spPr>
      </p:pic>
      <p:sp>
        <p:nvSpPr>
          <p:cNvPr id="59" name="Google Shape;59;p13"/>
          <p:cNvSpPr txBox="1"/>
          <p:nvPr/>
        </p:nvSpPr>
        <p:spPr>
          <a:xfrm>
            <a:off x="453450" y="5916175"/>
            <a:ext cx="4545000" cy="1277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1200">
                <a:latin typeface="Oswald ExtraLight"/>
                <a:ea typeface="Oswald ExtraLight"/>
                <a:cs typeface="Oswald ExtraLight"/>
                <a:sym typeface="Oswald ExtraLight"/>
              </a:rPr>
              <a:t>virtual machine - a computer system created using software on one physical computer in order to emulate the functionality of another separate physical computer.</a:t>
            </a:r>
            <a:endParaRPr sz="1200">
              <a:latin typeface="Oswald ExtraLight"/>
              <a:ea typeface="Oswald ExtraLight"/>
              <a:cs typeface="Oswald ExtraLight"/>
              <a:sym typeface="Oswald ExtraLight"/>
            </a:endParaRPr>
          </a:p>
          <a:p>
            <a:pPr indent="0" lvl="0" marL="0" rtl="0" algn="l">
              <a:spcBef>
                <a:spcPts val="0"/>
              </a:spcBef>
              <a:spcAft>
                <a:spcPts val="0"/>
              </a:spcAft>
              <a:buNone/>
            </a:pPr>
            <a:r>
              <a:t/>
            </a:r>
            <a:endParaRPr sz="1200">
              <a:latin typeface="Oswald ExtraLight"/>
              <a:ea typeface="Oswald ExtraLight"/>
              <a:cs typeface="Oswald ExtraLight"/>
              <a:sym typeface="Oswald ExtraLight"/>
            </a:endParaRPr>
          </a:p>
          <a:p>
            <a:pPr indent="0" lvl="0" marL="0" rtl="0" algn="l">
              <a:spcBef>
                <a:spcPts val="0"/>
              </a:spcBef>
              <a:spcAft>
                <a:spcPts val="0"/>
              </a:spcAft>
              <a:buNone/>
            </a:pPr>
            <a:r>
              <a:rPr lang="uk" sz="1200">
                <a:latin typeface="Oswald ExtraLight"/>
                <a:ea typeface="Oswald ExtraLight"/>
                <a:cs typeface="Oswald ExtraLight"/>
                <a:sym typeface="Oswald ExtraLight"/>
              </a:rPr>
              <a:t>CSCE 412 - Cloud Computing Project 1</a:t>
            </a:r>
            <a:endParaRPr sz="1200">
              <a:latin typeface="Oswald ExtraLight"/>
              <a:ea typeface="Oswald ExtraLight"/>
              <a:cs typeface="Oswald ExtraLight"/>
              <a:sym typeface="Oswald ExtraLight"/>
            </a:endParaRPr>
          </a:p>
          <a:p>
            <a:pPr indent="0" lvl="0" marL="0" rtl="0" algn="l">
              <a:spcBef>
                <a:spcPts val="0"/>
              </a:spcBef>
              <a:spcAft>
                <a:spcPts val="0"/>
              </a:spcAft>
              <a:buNone/>
            </a:pPr>
            <a:r>
              <a:rPr lang="uk" sz="1200">
                <a:latin typeface="Oswald ExtraLight"/>
                <a:ea typeface="Oswald ExtraLight"/>
                <a:cs typeface="Oswald ExtraLight"/>
                <a:sym typeface="Oswald ExtraLight"/>
              </a:rPr>
              <a:t>Mualla Argin</a:t>
            </a:r>
            <a:endParaRPr sz="1200">
              <a:latin typeface="Oswald ExtraLight"/>
              <a:ea typeface="Oswald ExtraLight"/>
              <a:cs typeface="Oswald ExtraLight"/>
              <a:sym typeface="Oswald ExtraLight"/>
            </a:endParaRPr>
          </a:p>
          <a:p>
            <a:pPr indent="0" lvl="0" marL="0" rtl="0" algn="l">
              <a:spcBef>
                <a:spcPts val="0"/>
              </a:spcBef>
              <a:spcAft>
                <a:spcPts val="0"/>
              </a:spcAft>
              <a:buNone/>
            </a:pPr>
            <a:r>
              <a:t/>
            </a:r>
            <a:endParaRPr sz="1100">
              <a:latin typeface="Oswald ExtraLight"/>
              <a:ea typeface="Oswald ExtraLight"/>
              <a:cs typeface="Oswald ExtraLight"/>
              <a:sym typeface="Oswald ExtraLight"/>
            </a:endParaRPr>
          </a:p>
        </p:txBody>
      </p:sp>
      <p:pic>
        <p:nvPicPr>
          <p:cNvPr id="60" name="Google Shape;60;p13"/>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61" name="Google Shape;61;p13"/>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pic>
        <p:nvPicPr>
          <p:cNvPr id="161" name="Google Shape;161;p22"/>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sp>
        <p:nvSpPr>
          <p:cNvPr id="162" name="Google Shape;162;p22"/>
          <p:cNvSpPr txBox="1"/>
          <p:nvPr/>
        </p:nvSpPr>
        <p:spPr>
          <a:xfrm>
            <a:off x="453450" y="1842850"/>
            <a:ext cx="4981500" cy="4545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Oswald ExtraLight"/>
              <a:buChar char="●"/>
            </a:pPr>
            <a:r>
              <a:rPr lang="uk" sz="1300">
                <a:latin typeface="Oswald ExtraLight"/>
                <a:ea typeface="Oswald ExtraLight"/>
                <a:cs typeface="Oswald ExtraLight"/>
                <a:sym typeface="Oswald ExtraLight"/>
              </a:rPr>
              <a:t>In order to access your virtual environment, you can use remote desktop connection (already installed on Windows Operating System) or download VNC Viewer (https://www.realvnc.com/en/connect/download/viewer/) for other Operating Systems.</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rPr lang="uk" sz="1300">
                <a:latin typeface="Oswald ExtraLight"/>
                <a:ea typeface="Oswald ExtraLight"/>
                <a:cs typeface="Oswald ExtraLight"/>
                <a:sym typeface="Oswald ExtraLight"/>
              </a:rPr>
              <a:t>For Example:</a:t>
            </a:r>
            <a:endParaRPr sz="1300">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SzPts val="1300"/>
              <a:buFont typeface="Oswald ExtraLight"/>
              <a:buChar char="●"/>
            </a:pPr>
            <a:r>
              <a:rPr lang="uk" sz="1300">
                <a:latin typeface="Oswald ExtraLight"/>
                <a:ea typeface="Oswald ExtraLight"/>
                <a:cs typeface="Oswald ExtraLight"/>
                <a:sym typeface="Oswald ExtraLight"/>
              </a:rPr>
              <a:t>Open Remote Desktop Connection from START menu</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p:txBody>
      </p:sp>
      <p:cxnSp>
        <p:nvCxnSpPr>
          <p:cNvPr id="163" name="Google Shape;163;p22"/>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sp>
        <p:nvSpPr>
          <p:cNvPr id="164" name="Google Shape;164;p22"/>
          <p:cNvSpPr txBox="1"/>
          <p:nvPr/>
        </p:nvSpPr>
        <p:spPr>
          <a:xfrm>
            <a:off x="455425" y="928350"/>
            <a:ext cx="51192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4900">
                <a:latin typeface="Oswald Light"/>
                <a:ea typeface="Oswald Light"/>
                <a:cs typeface="Oswald Light"/>
                <a:sym typeface="Oswald Light"/>
              </a:rPr>
              <a:t>GETTING STARTED</a:t>
            </a:r>
            <a:endParaRPr sz="4900">
              <a:latin typeface="Oswald Light"/>
              <a:ea typeface="Oswald Light"/>
              <a:cs typeface="Oswald Light"/>
              <a:sym typeface="Oswald Light"/>
            </a:endParaRPr>
          </a:p>
        </p:txBody>
      </p:sp>
      <p:cxnSp>
        <p:nvCxnSpPr>
          <p:cNvPr id="165" name="Google Shape;165;p22"/>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166" name="Google Shape;166;p22"/>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167" name="Google Shape;167;p22"/>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pic>
        <p:nvPicPr>
          <p:cNvPr id="168" name="Google Shape;168;p22"/>
          <p:cNvPicPr preferRelativeResize="0"/>
          <p:nvPr/>
        </p:nvPicPr>
        <p:blipFill>
          <a:blip r:embed="rId5">
            <a:alphaModFix/>
          </a:blip>
          <a:stretch>
            <a:fillRect/>
          </a:stretch>
        </p:blipFill>
        <p:spPr>
          <a:xfrm>
            <a:off x="1284100" y="3607375"/>
            <a:ext cx="3714123" cy="3232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23"/>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sp>
        <p:nvSpPr>
          <p:cNvPr id="174" name="Google Shape;174;p23"/>
          <p:cNvSpPr txBox="1"/>
          <p:nvPr/>
        </p:nvSpPr>
        <p:spPr>
          <a:xfrm>
            <a:off x="453450" y="1842850"/>
            <a:ext cx="4981500" cy="4545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Oswald ExtraLight"/>
              <a:buChar char="●"/>
            </a:pPr>
            <a:r>
              <a:rPr lang="uk" sz="1300">
                <a:latin typeface="Oswald ExtraLight"/>
                <a:ea typeface="Oswald ExtraLight"/>
                <a:cs typeface="Oswald ExtraLight"/>
                <a:sym typeface="Oswald ExtraLight"/>
              </a:rPr>
              <a:t>Go to your connect tab on your amazon lightsail dashboard and use the username and connect to details to log in to your remote desktop connection</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p:txBody>
      </p:sp>
      <p:cxnSp>
        <p:nvCxnSpPr>
          <p:cNvPr id="175" name="Google Shape;175;p23"/>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sp>
        <p:nvSpPr>
          <p:cNvPr id="176" name="Google Shape;176;p23"/>
          <p:cNvSpPr txBox="1"/>
          <p:nvPr/>
        </p:nvSpPr>
        <p:spPr>
          <a:xfrm>
            <a:off x="455425" y="928350"/>
            <a:ext cx="51192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4900">
                <a:latin typeface="Oswald Light"/>
                <a:ea typeface="Oswald Light"/>
                <a:cs typeface="Oswald Light"/>
                <a:sym typeface="Oswald Light"/>
              </a:rPr>
              <a:t>GETTING STARTED</a:t>
            </a:r>
            <a:endParaRPr sz="4900">
              <a:latin typeface="Oswald Light"/>
              <a:ea typeface="Oswald Light"/>
              <a:cs typeface="Oswald Light"/>
              <a:sym typeface="Oswald Light"/>
            </a:endParaRPr>
          </a:p>
        </p:txBody>
      </p:sp>
      <p:cxnSp>
        <p:nvCxnSpPr>
          <p:cNvPr id="177" name="Google Shape;177;p23"/>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178" name="Google Shape;178;p23"/>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179" name="Google Shape;179;p23"/>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pic>
        <p:nvPicPr>
          <p:cNvPr id="180" name="Google Shape;180;p23"/>
          <p:cNvPicPr preferRelativeResize="0"/>
          <p:nvPr/>
        </p:nvPicPr>
        <p:blipFill>
          <a:blip r:embed="rId5">
            <a:alphaModFix/>
          </a:blip>
          <a:stretch>
            <a:fillRect/>
          </a:stretch>
        </p:blipFill>
        <p:spPr>
          <a:xfrm>
            <a:off x="43225" y="2695688"/>
            <a:ext cx="5943600" cy="3065200"/>
          </a:xfrm>
          <a:prstGeom prst="rect">
            <a:avLst/>
          </a:prstGeom>
          <a:noFill/>
          <a:ln>
            <a:noFill/>
          </a:ln>
        </p:spPr>
      </p:pic>
      <p:sp>
        <p:nvSpPr>
          <p:cNvPr id="181" name="Google Shape;181;p23"/>
          <p:cNvSpPr txBox="1"/>
          <p:nvPr/>
        </p:nvSpPr>
        <p:spPr>
          <a:xfrm>
            <a:off x="453450" y="6000625"/>
            <a:ext cx="4981500" cy="43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sz="1300">
                <a:solidFill>
                  <a:srgbClr val="000000"/>
                </a:solidFill>
                <a:latin typeface="Oswald ExtraLight"/>
                <a:ea typeface="Oswald ExtraLight"/>
                <a:cs typeface="Oswald ExtraLight"/>
                <a:sym typeface="Oswald ExtraLight"/>
              </a:rPr>
              <a:t>(in this case computer:  44.198.50.0 username : Administrator) .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100">
              <a:latin typeface="Oswald ExtraLight"/>
              <a:ea typeface="Oswald ExtraLight"/>
              <a:cs typeface="Oswald ExtraLight"/>
              <a:sym typeface="Oswald ExtraLigh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24"/>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cxnSp>
        <p:nvCxnSpPr>
          <p:cNvPr id="187" name="Google Shape;187;p24"/>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cxnSp>
        <p:nvCxnSpPr>
          <p:cNvPr id="188" name="Google Shape;188;p24"/>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189" name="Google Shape;189;p24"/>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190" name="Google Shape;190;p24"/>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sp>
        <p:nvSpPr>
          <p:cNvPr id="191" name="Google Shape;191;p24"/>
          <p:cNvSpPr txBox="1"/>
          <p:nvPr/>
        </p:nvSpPr>
        <p:spPr>
          <a:xfrm>
            <a:off x="328375" y="2410800"/>
            <a:ext cx="1637400" cy="43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sz="1300">
                <a:solidFill>
                  <a:schemeClr val="dk1"/>
                </a:solidFill>
                <a:latin typeface="Oswald ExtraLight"/>
                <a:ea typeface="Oswald ExtraLight"/>
                <a:cs typeface="Oswald ExtraLight"/>
                <a:sym typeface="Oswald ExtraLight"/>
              </a:rPr>
              <a:t>Before downloading anything from internet explorer turn off internet explorer enhanced security configuration. You can do this by going to server manager through the virtual machine windows search box.</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100">
              <a:latin typeface="Oswald ExtraLight"/>
              <a:ea typeface="Oswald ExtraLight"/>
              <a:cs typeface="Oswald ExtraLight"/>
              <a:sym typeface="Oswald ExtraLight"/>
            </a:endParaRPr>
          </a:p>
        </p:txBody>
      </p:sp>
      <p:pic>
        <p:nvPicPr>
          <p:cNvPr id="192" name="Google Shape;192;p24"/>
          <p:cNvPicPr preferRelativeResize="0"/>
          <p:nvPr/>
        </p:nvPicPr>
        <p:blipFill>
          <a:blip r:embed="rId5">
            <a:alphaModFix/>
          </a:blip>
          <a:stretch>
            <a:fillRect/>
          </a:stretch>
        </p:blipFill>
        <p:spPr>
          <a:xfrm>
            <a:off x="2248976" y="1013763"/>
            <a:ext cx="3207500" cy="586996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25"/>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cxnSp>
        <p:nvCxnSpPr>
          <p:cNvPr id="198" name="Google Shape;198;p25"/>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cxnSp>
        <p:nvCxnSpPr>
          <p:cNvPr id="199" name="Google Shape;199;p25"/>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200" name="Google Shape;200;p25"/>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201" name="Google Shape;201;p25"/>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sp>
        <p:nvSpPr>
          <p:cNvPr id="202" name="Google Shape;202;p25"/>
          <p:cNvSpPr txBox="1"/>
          <p:nvPr/>
        </p:nvSpPr>
        <p:spPr>
          <a:xfrm>
            <a:off x="328500" y="1019438"/>
            <a:ext cx="4981500" cy="43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sz="1300">
                <a:solidFill>
                  <a:schemeClr val="dk1"/>
                </a:solidFill>
                <a:latin typeface="Oswald ExtraLight"/>
                <a:ea typeface="Oswald ExtraLight"/>
                <a:cs typeface="Oswald ExtraLight"/>
                <a:sym typeface="Oswald ExtraLight"/>
              </a:rPr>
              <a:t>Once you are on server manager redirect to local server</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100">
              <a:latin typeface="Oswald ExtraLight"/>
              <a:ea typeface="Oswald ExtraLight"/>
              <a:cs typeface="Oswald ExtraLight"/>
              <a:sym typeface="Oswald ExtraLight"/>
            </a:endParaRPr>
          </a:p>
        </p:txBody>
      </p:sp>
      <p:pic>
        <p:nvPicPr>
          <p:cNvPr id="203" name="Google Shape;203;p25"/>
          <p:cNvPicPr preferRelativeResize="0"/>
          <p:nvPr/>
        </p:nvPicPr>
        <p:blipFill>
          <a:blip r:embed="rId5">
            <a:alphaModFix/>
          </a:blip>
          <a:stretch>
            <a:fillRect/>
          </a:stretch>
        </p:blipFill>
        <p:spPr>
          <a:xfrm>
            <a:off x="0" y="1701950"/>
            <a:ext cx="5943600" cy="4533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pic>
        <p:nvPicPr>
          <p:cNvPr id="208" name="Google Shape;208;p26"/>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cxnSp>
        <p:nvCxnSpPr>
          <p:cNvPr id="209" name="Google Shape;209;p26"/>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cxnSp>
        <p:nvCxnSpPr>
          <p:cNvPr id="210" name="Google Shape;210;p26"/>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211" name="Google Shape;211;p26"/>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212" name="Google Shape;212;p26"/>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sp>
        <p:nvSpPr>
          <p:cNvPr id="213" name="Google Shape;213;p26"/>
          <p:cNvSpPr txBox="1"/>
          <p:nvPr/>
        </p:nvSpPr>
        <p:spPr>
          <a:xfrm>
            <a:off x="328500" y="1019438"/>
            <a:ext cx="4981500" cy="43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sz="1300">
                <a:solidFill>
                  <a:schemeClr val="dk1"/>
                </a:solidFill>
                <a:latin typeface="Oswald ExtraLight"/>
                <a:ea typeface="Oswald ExtraLight"/>
                <a:cs typeface="Oswald ExtraLight"/>
                <a:sym typeface="Oswald ExtraLight"/>
              </a:rPr>
              <a:t>Maximize your screen and click on IE Enhanced Security Configuration. Make sure your internet explorer enhanced security configuration is turned off for both Administrators and Users in the pop up. Save changes.</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100">
              <a:latin typeface="Oswald ExtraLight"/>
              <a:ea typeface="Oswald ExtraLight"/>
              <a:cs typeface="Oswald ExtraLight"/>
              <a:sym typeface="Oswald ExtraLight"/>
            </a:endParaRPr>
          </a:p>
        </p:txBody>
      </p:sp>
      <p:pic>
        <p:nvPicPr>
          <p:cNvPr id="214" name="Google Shape;214;p26"/>
          <p:cNvPicPr preferRelativeResize="0"/>
          <p:nvPr/>
        </p:nvPicPr>
        <p:blipFill>
          <a:blip r:embed="rId5">
            <a:alphaModFix/>
          </a:blip>
          <a:stretch>
            <a:fillRect/>
          </a:stretch>
        </p:blipFill>
        <p:spPr>
          <a:xfrm>
            <a:off x="0" y="2132375"/>
            <a:ext cx="5943600" cy="42581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pic>
        <p:nvPicPr>
          <p:cNvPr id="219" name="Google Shape;219;p27"/>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cxnSp>
        <p:nvCxnSpPr>
          <p:cNvPr id="220" name="Google Shape;220;p27"/>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cxnSp>
        <p:nvCxnSpPr>
          <p:cNvPr id="221" name="Google Shape;221;p27"/>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222" name="Google Shape;222;p27"/>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223" name="Google Shape;223;p27"/>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sp>
        <p:nvSpPr>
          <p:cNvPr id="224" name="Google Shape;224;p27"/>
          <p:cNvSpPr txBox="1"/>
          <p:nvPr/>
        </p:nvSpPr>
        <p:spPr>
          <a:xfrm>
            <a:off x="328500" y="1019438"/>
            <a:ext cx="4981500" cy="43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sz="1300">
                <a:solidFill>
                  <a:schemeClr val="dk1"/>
                </a:solidFill>
                <a:latin typeface="Oswald ExtraLight"/>
                <a:ea typeface="Oswald ExtraLight"/>
                <a:cs typeface="Oswald ExtraLight"/>
                <a:sym typeface="Oswald ExtraLight"/>
              </a:rPr>
              <a:t>You are now ready to install  VSCode (code editor), mingw (compiler),  Visual Studio (IDE), Evernote (document editor) and Adobe Acrobat (PDF viewer) to the virtual machine.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rPr lang="uk" sz="1300">
                <a:solidFill>
                  <a:schemeClr val="dk1"/>
                </a:solidFill>
                <a:latin typeface="Oswald ExtraLight"/>
                <a:ea typeface="Oswald ExtraLight"/>
                <a:cs typeface="Oswald ExtraLight"/>
                <a:sym typeface="Oswald ExtraLight"/>
              </a:rPr>
              <a:t>You can do this by installing them through their respective sites</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VSCode: </a:t>
            </a:r>
            <a:r>
              <a:rPr lang="uk" sz="1300" u="sng">
                <a:solidFill>
                  <a:schemeClr val="hlink"/>
                </a:solidFill>
                <a:latin typeface="Oswald ExtraLight"/>
                <a:ea typeface="Oswald ExtraLight"/>
                <a:cs typeface="Oswald ExtraLight"/>
                <a:sym typeface="Oswald ExtraLight"/>
                <a:hlinkClick r:id="rId5"/>
              </a:rPr>
              <a:t>https://code.visualstudio.com/download</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MingW: </a:t>
            </a:r>
            <a:r>
              <a:rPr lang="uk" sz="1300" u="sng">
                <a:solidFill>
                  <a:schemeClr val="hlink"/>
                </a:solidFill>
                <a:latin typeface="Oswald ExtraLight"/>
                <a:ea typeface="Oswald ExtraLight"/>
                <a:cs typeface="Oswald ExtraLight"/>
                <a:sym typeface="Oswald ExtraLight"/>
                <a:hlinkClick r:id="rId6"/>
              </a:rPr>
              <a:t>https://www.mingw-w64.org/</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Visual Studio: </a:t>
            </a:r>
            <a:r>
              <a:rPr lang="uk" sz="1300" u="sng">
                <a:solidFill>
                  <a:schemeClr val="hlink"/>
                </a:solidFill>
                <a:latin typeface="Oswald ExtraLight"/>
                <a:ea typeface="Oswald ExtraLight"/>
                <a:cs typeface="Oswald ExtraLight"/>
                <a:sym typeface="Oswald ExtraLight"/>
                <a:hlinkClick r:id="rId7"/>
              </a:rPr>
              <a:t>https://visualstudio.microsoft.com/downloads/</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Evernote: </a:t>
            </a:r>
            <a:r>
              <a:rPr lang="uk" sz="1300" u="sng">
                <a:solidFill>
                  <a:schemeClr val="hlink"/>
                </a:solidFill>
                <a:latin typeface="Oswald ExtraLight"/>
                <a:ea typeface="Oswald ExtraLight"/>
                <a:cs typeface="Oswald ExtraLight"/>
                <a:sym typeface="Oswald ExtraLight"/>
                <a:hlinkClick r:id="rId8"/>
              </a:rPr>
              <a:t>https://evernote.com/download</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Adobe Acrobat: </a:t>
            </a:r>
            <a:r>
              <a:rPr lang="uk" sz="1300" u="sng">
                <a:solidFill>
                  <a:schemeClr val="hlink"/>
                </a:solidFill>
                <a:latin typeface="Oswald ExtraLight"/>
                <a:ea typeface="Oswald ExtraLight"/>
                <a:cs typeface="Oswald ExtraLight"/>
                <a:sym typeface="Oswald ExtraLight"/>
                <a:hlinkClick r:id="rId9"/>
              </a:rPr>
              <a:t>https://get.adobe.com/reader/</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100">
              <a:latin typeface="Oswald ExtraLight"/>
              <a:ea typeface="Oswald ExtraLight"/>
              <a:cs typeface="Oswald ExtraLight"/>
              <a:sym typeface="Oswald ExtraLight"/>
            </a:endParaRPr>
          </a:p>
        </p:txBody>
      </p:sp>
      <p:pic>
        <p:nvPicPr>
          <p:cNvPr id="225" name="Google Shape;225;p27"/>
          <p:cNvPicPr preferRelativeResize="0"/>
          <p:nvPr/>
        </p:nvPicPr>
        <p:blipFill>
          <a:blip r:embed="rId10">
            <a:alphaModFix/>
          </a:blip>
          <a:stretch>
            <a:fillRect/>
          </a:stretch>
        </p:blipFill>
        <p:spPr>
          <a:xfrm>
            <a:off x="24175" y="3511713"/>
            <a:ext cx="5829300" cy="33928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pic>
        <p:nvPicPr>
          <p:cNvPr id="230" name="Google Shape;230;p28"/>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cxnSp>
        <p:nvCxnSpPr>
          <p:cNvPr id="231" name="Google Shape;231;p28"/>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cxnSp>
        <p:nvCxnSpPr>
          <p:cNvPr id="232" name="Google Shape;232;p28"/>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233" name="Google Shape;233;p28"/>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234" name="Google Shape;234;p28"/>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sp>
        <p:nvSpPr>
          <p:cNvPr id="235" name="Google Shape;235;p28"/>
          <p:cNvSpPr txBox="1"/>
          <p:nvPr/>
        </p:nvSpPr>
        <p:spPr>
          <a:xfrm>
            <a:off x="328500" y="1019438"/>
            <a:ext cx="4981500" cy="43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uk" sz="1300">
                <a:solidFill>
                  <a:schemeClr val="dk1"/>
                </a:solidFill>
                <a:latin typeface="Oswald ExtraLight"/>
                <a:ea typeface="Oswald ExtraLight"/>
                <a:cs typeface="Oswald ExtraLight"/>
                <a:sym typeface="Oswald ExtraLight"/>
              </a:rPr>
              <a:t>Now that we have all the programs installed we begin cloning!</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rPr lang="uk" sz="1300">
                <a:solidFill>
                  <a:schemeClr val="dk1"/>
                </a:solidFill>
                <a:latin typeface="Oswald ExtraLight"/>
                <a:ea typeface="Oswald ExtraLight"/>
                <a:cs typeface="Oswald ExtraLight"/>
                <a:sym typeface="Oswald ExtraLight"/>
              </a:rPr>
              <a:t>The cloning procedure requires you to convert your lightsail instance into an ec2 instance and then convert that ec2 instance into a VMware virtual machine. We want to have a VMware virtual machine because VMWare Vsphere Client has a great scheduling tool that we will use to clone our VM as many times as we would like. Don’t forget you need to create an AWS and VMware account for this procedure.</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rPr lang="uk" sz="1300" u="sng">
                <a:solidFill>
                  <a:schemeClr val="dk1"/>
                </a:solidFill>
                <a:latin typeface="Oswald ExtraLight"/>
                <a:ea typeface="Oswald ExtraLight"/>
                <a:cs typeface="Oswald ExtraLight"/>
                <a:sym typeface="Oswald ExtraLight"/>
              </a:rPr>
              <a:t>Converting your lightsail instance into an ec2 instance:</a:t>
            </a:r>
            <a:endParaRPr sz="1300" u="sng">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arenBoth"/>
            </a:pPr>
            <a:r>
              <a:rPr lang="uk" sz="1300">
                <a:solidFill>
                  <a:schemeClr val="dk1"/>
                </a:solidFill>
                <a:latin typeface="Oswald ExtraLight"/>
                <a:ea typeface="Oswald ExtraLight"/>
                <a:cs typeface="Oswald ExtraLight"/>
                <a:sym typeface="Oswald ExtraLight"/>
              </a:rPr>
              <a:t>Stop Virtual Machine from Connect Tab on Amazon Lightsail Dashboard</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arenBoth"/>
            </a:pPr>
            <a:r>
              <a:rPr lang="uk" sz="1300">
                <a:solidFill>
                  <a:schemeClr val="dk1"/>
                </a:solidFill>
                <a:latin typeface="Oswald ExtraLight"/>
                <a:ea typeface="Oswald ExtraLight"/>
                <a:cs typeface="Oswald ExtraLight"/>
                <a:sym typeface="Oswald ExtraLight"/>
              </a:rPr>
              <a:t>Navigate to Snapshots tab &amp; Click Create Snapshot</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arenBoth"/>
            </a:pPr>
            <a:r>
              <a:rPr lang="uk" sz="1300">
                <a:solidFill>
                  <a:schemeClr val="dk1"/>
                </a:solidFill>
                <a:latin typeface="Oswald ExtraLight"/>
                <a:ea typeface="Oswald ExtraLight"/>
                <a:cs typeface="Oswald ExtraLight"/>
                <a:sym typeface="Oswald ExtraLight"/>
              </a:rPr>
              <a:t>Give your snapshot a name (Note: It may take &gt; 30 minutes for your snapshot to be ready)</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arenBoth"/>
            </a:pPr>
            <a:r>
              <a:rPr lang="uk" sz="1300">
                <a:solidFill>
                  <a:schemeClr val="dk1"/>
                </a:solidFill>
                <a:latin typeface="Oswald ExtraLight"/>
                <a:ea typeface="Oswald ExtraLight"/>
                <a:cs typeface="Oswald ExtraLight"/>
                <a:sym typeface="Oswald ExtraLight"/>
              </a:rPr>
              <a:t>Once your snapshot is ready click the  vertical dots next to your snapshot. You should see an option that says export to Amazon EC2. Select this option</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Clr>
                <a:schemeClr val="dk1"/>
              </a:buClr>
              <a:buSzPts val="1100"/>
              <a:buFont typeface="Arial"/>
              <a:buNone/>
            </a:pPr>
            <a:r>
              <a:rPr lang="uk" sz="1300" u="sng">
                <a:solidFill>
                  <a:schemeClr val="dk1"/>
                </a:solidFill>
                <a:latin typeface="Oswald ExtraLight"/>
                <a:ea typeface="Oswald ExtraLight"/>
                <a:cs typeface="Oswald ExtraLight"/>
                <a:sym typeface="Oswald ExtraLight"/>
              </a:rPr>
              <a:t>Converting ec2 instance into a VMware virtual machine:</a:t>
            </a:r>
            <a:endParaRPr sz="1300" u="sng">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Download VMWare Vsphere </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You can convert an Amazon EC2 Windows instance to a VMware virtual machine running on an ESXi host that vCenter Server manages by using the Converter Standalone proxy mode feature on Amazon EC2. For more information on this, check out  </a:t>
            </a:r>
            <a:r>
              <a:rPr lang="uk" sz="1300" u="sng">
                <a:solidFill>
                  <a:srgbClr val="1155CC"/>
                </a:solidFill>
                <a:latin typeface="Oswald ExtraLight"/>
                <a:ea typeface="Oswald ExtraLight"/>
                <a:cs typeface="Oswald ExtraLight"/>
                <a:sym typeface="Oswald ExtraLight"/>
                <a:hlinkClick r:id="rId5">
                  <a:extLst>
                    <a:ext uri="{A12FA001-AC4F-418D-AE19-62706E023703}">
                      <ahyp:hlinkClr val="tx"/>
                    </a:ext>
                  </a:extLst>
                </a:hlinkClick>
              </a:rPr>
              <a:t>Remote Hot Cloning of Powered Оn Source Machines That Are Running Windows</a:t>
            </a:r>
            <a:r>
              <a:rPr lang="uk" sz="1300">
                <a:solidFill>
                  <a:schemeClr val="dk1"/>
                </a:solidFill>
                <a:latin typeface="Oswald ExtraLight"/>
                <a:ea typeface="Oswald ExtraLight"/>
                <a:cs typeface="Oswald ExtraLight"/>
                <a:sym typeface="Oswald ExtraLight"/>
              </a:rPr>
              <a:t>. </a:t>
            </a:r>
            <a:endParaRPr sz="15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100">
              <a:latin typeface="Oswald ExtraLight"/>
              <a:ea typeface="Oswald ExtraLight"/>
              <a:cs typeface="Oswald ExtraLight"/>
              <a:sym typeface="Oswald Extra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pic>
        <p:nvPicPr>
          <p:cNvPr id="240" name="Google Shape;240;p29"/>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cxnSp>
        <p:nvCxnSpPr>
          <p:cNvPr id="241" name="Google Shape;241;p29"/>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cxnSp>
        <p:nvCxnSpPr>
          <p:cNvPr id="242" name="Google Shape;242;p29"/>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243" name="Google Shape;243;p29"/>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244" name="Google Shape;244;p29"/>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sp>
        <p:nvSpPr>
          <p:cNvPr id="245" name="Google Shape;245;p29"/>
          <p:cNvSpPr txBox="1"/>
          <p:nvPr/>
        </p:nvSpPr>
        <p:spPr>
          <a:xfrm>
            <a:off x="328500" y="1019438"/>
            <a:ext cx="4981500" cy="43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uk" sz="1300" u="sng">
                <a:solidFill>
                  <a:schemeClr val="dk1"/>
                </a:solidFill>
                <a:latin typeface="Oswald ExtraLight"/>
                <a:ea typeface="Oswald ExtraLight"/>
                <a:cs typeface="Oswald ExtraLight"/>
                <a:sym typeface="Oswald ExtraLight"/>
              </a:rPr>
              <a:t>Importing VMWare virtual machine into VMWare vsphere:</a:t>
            </a:r>
            <a:endParaRPr sz="1300" u="sng">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In the vSphere Client home page, navigate to Home &gt; Hosts and Clusters.</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From the inventory tree, right-click the host or cluster to which you want to import virtual machines.</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Click Import VMs. ...</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Select the source vCenter Server instance from which you want to import virtual machines.</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If a Security Alert dialog box appears, click Yes.</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Click Next.</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Select the virtual machines to import.</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Click Next to continue.</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On the Ready to complete page, review the details and click Finish.</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100">
              <a:latin typeface="Oswald ExtraLight"/>
              <a:ea typeface="Oswald ExtraLight"/>
              <a:cs typeface="Oswald ExtraLight"/>
              <a:sym typeface="Oswald ExtraLight"/>
            </a:endParaRPr>
          </a:p>
        </p:txBody>
      </p:sp>
      <p:pic>
        <p:nvPicPr>
          <p:cNvPr id="246" name="Google Shape;246;p29"/>
          <p:cNvPicPr preferRelativeResize="0"/>
          <p:nvPr/>
        </p:nvPicPr>
        <p:blipFill>
          <a:blip r:embed="rId5">
            <a:alphaModFix/>
          </a:blip>
          <a:stretch>
            <a:fillRect/>
          </a:stretch>
        </p:blipFill>
        <p:spPr>
          <a:xfrm>
            <a:off x="511675" y="5158475"/>
            <a:ext cx="4916925" cy="7726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pic>
        <p:nvPicPr>
          <p:cNvPr id="251" name="Google Shape;251;p30"/>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cxnSp>
        <p:nvCxnSpPr>
          <p:cNvPr id="252" name="Google Shape;252;p30"/>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cxnSp>
        <p:nvCxnSpPr>
          <p:cNvPr id="253" name="Google Shape;253;p30"/>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254" name="Google Shape;254;p30"/>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255" name="Google Shape;255;p30"/>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sp>
        <p:nvSpPr>
          <p:cNvPr id="256" name="Google Shape;256;p30"/>
          <p:cNvSpPr txBox="1"/>
          <p:nvPr/>
        </p:nvSpPr>
        <p:spPr>
          <a:xfrm>
            <a:off x="317650" y="932363"/>
            <a:ext cx="4981500" cy="43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uk" sz="1300" u="sng">
                <a:solidFill>
                  <a:schemeClr val="dk1"/>
                </a:solidFill>
                <a:latin typeface="Oswald ExtraLight"/>
                <a:ea typeface="Oswald ExtraLight"/>
                <a:cs typeface="Oswald ExtraLight"/>
                <a:sym typeface="Oswald ExtraLight"/>
              </a:rPr>
              <a:t>Vsphere cloning (Creating Scheduled Tasks in the Vsphere Web Client):</a:t>
            </a:r>
            <a:endParaRPr sz="1300" u="sng">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Open a Web browser and enter the URL for your vCenter Server instance: https://vcenter_server_ip_address_or_fqdn</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On the vSphere Welcome page, select Launch vSphere Client (HTML5).</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Enter the credentials of a user who has permissions on vCenter Server and click Login.</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Navigate to the virtual machine in your inventory</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Press Ctrl and right-click your virtual machine</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The clock icon indicates the operations you can schedule. Select clone.</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AutoNum type="arabicPeriod"/>
            </a:pPr>
            <a:r>
              <a:rPr lang="uk" sz="1300">
                <a:solidFill>
                  <a:schemeClr val="dk1"/>
                </a:solidFill>
                <a:latin typeface="Oswald ExtraLight"/>
                <a:ea typeface="Oswald ExtraLight"/>
                <a:cs typeface="Oswald ExtraLight"/>
                <a:sym typeface="Oswald ExtraLight"/>
              </a:rPr>
              <a:t>Type name and description for clone and then click scheduling options. To set the scheduling options for the task click change. Select set up a recurring schedule for this action. Depending on how many identical virtual machines you would like by X deadline determine a VMware cloning schedule that works best for you (i.e. you want 100 VMs in 20 days schedule 5 virtual machine clonings a day and remove the scheduled task at the end of the 20 days either automatically by setting an end date or manually through web client ) </a:t>
            </a:r>
            <a:endParaRPr sz="1500" u="sng">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rgbClr val="000000"/>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100">
              <a:latin typeface="Oswald ExtraLight"/>
              <a:ea typeface="Oswald ExtraLight"/>
              <a:cs typeface="Oswald ExtraLight"/>
              <a:sym typeface="Oswald ExtraLight"/>
            </a:endParaRPr>
          </a:p>
        </p:txBody>
      </p:sp>
      <p:pic>
        <p:nvPicPr>
          <p:cNvPr id="257" name="Google Shape;257;p30"/>
          <p:cNvPicPr preferRelativeResize="0"/>
          <p:nvPr/>
        </p:nvPicPr>
        <p:blipFill>
          <a:blip r:embed="rId5">
            <a:alphaModFix/>
          </a:blip>
          <a:stretch>
            <a:fillRect/>
          </a:stretch>
        </p:blipFill>
        <p:spPr>
          <a:xfrm>
            <a:off x="868026" y="4672275"/>
            <a:ext cx="4093251" cy="2355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1"/>
          <p:cNvSpPr txBox="1"/>
          <p:nvPr/>
        </p:nvSpPr>
        <p:spPr>
          <a:xfrm>
            <a:off x="427200" y="4691425"/>
            <a:ext cx="5119200" cy="815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4100">
                <a:latin typeface="Oswald Light"/>
                <a:ea typeface="Oswald Light"/>
                <a:cs typeface="Oswald Light"/>
                <a:sym typeface="Oswald Light"/>
              </a:rPr>
              <a:t>CONTACT US</a:t>
            </a:r>
            <a:endParaRPr sz="4100">
              <a:latin typeface="Oswald Light"/>
              <a:ea typeface="Oswald Light"/>
              <a:cs typeface="Oswald Light"/>
              <a:sym typeface="Oswald Light"/>
            </a:endParaRPr>
          </a:p>
        </p:txBody>
      </p:sp>
      <p:pic>
        <p:nvPicPr>
          <p:cNvPr id="263" name="Google Shape;263;p31"/>
          <p:cNvPicPr preferRelativeResize="0"/>
          <p:nvPr/>
        </p:nvPicPr>
        <p:blipFill>
          <a:blip r:embed="rId3">
            <a:alphaModFix amt="10000"/>
          </a:blip>
          <a:stretch>
            <a:fillRect/>
          </a:stretch>
        </p:blipFill>
        <p:spPr>
          <a:xfrm>
            <a:off x="152400" y="89800"/>
            <a:ext cx="5524498" cy="1243541"/>
          </a:xfrm>
          <a:prstGeom prst="rect">
            <a:avLst/>
          </a:prstGeom>
          <a:noFill/>
          <a:ln>
            <a:noFill/>
          </a:ln>
        </p:spPr>
      </p:pic>
      <p:pic>
        <p:nvPicPr>
          <p:cNvPr id="264" name="Google Shape;264;p31"/>
          <p:cNvPicPr preferRelativeResize="0"/>
          <p:nvPr/>
        </p:nvPicPr>
        <p:blipFill>
          <a:blip r:embed="rId3">
            <a:alphaModFix amt="4000"/>
          </a:blip>
          <a:stretch>
            <a:fillRect/>
          </a:stretch>
        </p:blipFill>
        <p:spPr>
          <a:xfrm>
            <a:off x="152400" y="1527925"/>
            <a:ext cx="3055350" cy="687750"/>
          </a:xfrm>
          <a:prstGeom prst="rect">
            <a:avLst/>
          </a:prstGeom>
          <a:noFill/>
          <a:ln>
            <a:noFill/>
          </a:ln>
        </p:spPr>
      </p:pic>
      <p:pic>
        <p:nvPicPr>
          <p:cNvPr id="265" name="Google Shape;265;p31"/>
          <p:cNvPicPr preferRelativeResize="0"/>
          <p:nvPr/>
        </p:nvPicPr>
        <p:blipFill>
          <a:blip r:embed="rId3">
            <a:alphaModFix amt="1000"/>
          </a:blip>
          <a:stretch>
            <a:fillRect/>
          </a:stretch>
        </p:blipFill>
        <p:spPr>
          <a:xfrm>
            <a:off x="2621550" y="2441275"/>
            <a:ext cx="3055350" cy="687750"/>
          </a:xfrm>
          <a:prstGeom prst="rect">
            <a:avLst/>
          </a:prstGeom>
          <a:noFill/>
          <a:ln>
            <a:noFill/>
          </a:ln>
        </p:spPr>
      </p:pic>
      <p:pic>
        <p:nvPicPr>
          <p:cNvPr id="266" name="Google Shape;266;p31"/>
          <p:cNvPicPr preferRelativeResize="0"/>
          <p:nvPr/>
        </p:nvPicPr>
        <p:blipFill rotWithShape="1">
          <a:blip r:embed="rId3">
            <a:alphaModFix amt="4000"/>
          </a:blip>
          <a:srcRect b="0" l="0" r="24613" t="0"/>
          <a:stretch/>
        </p:blipFill>
        <p:spPr>
          <a:xfrm>
            <a:off x="3482425" y="1543450"/>
            <a:ext cx="2303351" cy="687725"/>
          </a:xfrm>
          <a:prstGeom prst="rect">
            <a:avLst/>
          </a:prstGeom>
          <a:noFill/>
          <a:ln>
            <a:noFill/>
          </a:ln>
        </p:spPr>
      </p:pic>
      <p:pic>
        <p:nvPicPr>
          <p:cNvPr id="267" name="Google Shape;267;p31"/>
          <p:cNvPicPr preferRelativeResize="0"/>
          <p:nvPr/>
        </p:nvPicPr>
        <p:blipFill rotWithShape="1">
          <a:blip r:embed="rId3">
            <a:alphaModFix amt="1000"/>
          </a:blip>
          <a:srcRect b="0" l="0" r="24613" t="0"/>
          <a:stretch/>
        </p:blipFill>
        <p:spPr>
          <a:xfrm>
            <a:off x="152400" y="2441288"/>
            <a:ext cx="2303351" cy="687725"/>
          </a:xfrm>
          <a:prstGeom prst="rect">
            <a:avLst/>
          </a:prstGeom>
          <a:noFill/>
          <a:ln>
            <a:noFill/>
          </a:ln>
        </p:spPr>
      </p:pic>
      <p:sp>
        <p:nvSpPr>
          <p:cNvPr id="268" name="Google Shape;268;p31"/>
          <p:cNvSpPr txBox="1"/>
          <p:nvPr/>
        </p:nvSpPr>
        <p:spPr>
          <a:xfrm>
            <a:off x="406225" y="5634900"/>
            <a:ext cx="3000000" cy="969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1700">
                <a:latin typeface="Oswald ExtraLight"/>
                <a:ea typeface="Oswald ExtraLight"/>
                <a:cs typeface="Oswald ExtraLight"/>
                <a:sym typeface="Oswald ExtraLight"/>
              </a:rPr>
              <a:t>MVM - Mualla Argin</a:t>
            </a:r>
            <a:endParaRPr sz="1700">
              <a:latin typeface="Oswald ExtraLight"/>
              <a:ea typeface="Oswald ExtraLight"/>
              <a:cs typeface="Oswald ExtraLight"/>
              <a:sym typeface="Oswald ExtraLight"/>
            </a:endParaRPr>
          </a:p>
          <a:p>
            <a:pPr indent="0" lvl="0" marL="0" rtl="0" algn="l">
              <a:spcBef>
                <a:spcPts val="0"/>
              </a:spcBef>
              <a:spcAft>
                <a:spcPts val="0"/>
              </a:spcAft>
              <a:buNone/>
            </a:pPr>
            <a:r>
              <a:rPr lang="uk" sz="1700">
                <a:latin typeface="Oswald ExtraLight"/>
                <a:ea typeface="Oswald ExtraLight"/>
                <a:cs typeface="Oswald ExtraLight"/>
                <a:sym typeface="Oswald ExtraLight"/>
              </a:rPr>
              <a:t>margin25@tamu.edu </a:t>
            </a:r>
            <a:endParaRPr sz="1700">
              <a:latin typeface="Oswald ExtraLight"/>
              <a:ea typeface="Oswald ExtraLight"/>
              <a:cs typeface="Oswald ExtraLight"/>
              <a:sym typeface="Oswald ExtraLight"/>
            </a:endParaRPr>
          </a:p>
          <a:p>
            <a:pPr indent="0" lvl="0" marL="0" rtl="0" algn="l">
              <a:spcBef>
                <a:spcPts val="0"/>
              </a:spcBef>
              <a:spcAft>
                <a:spcPts val="0"/>
              </a:spcAft>
              <a:buNone/>
            </a:pPr>
            <a:r>
              <a:rPr lang="uk" sz="1700">
                <a:latin typeface="Oswald ExtraLight"/>
                <a:ea typeface="Oswald ExtraLight"/>
                <a:cs typeface="Oswald ExtraLight"/>
                <a:sym typeface="Oswald ExtraLight"/>
              </a:rPr>
              <a:t>UIN : 728003004</a:t>
            </a:r>
            <a:endParaRPr sz="1700">
              <a:latin typeface="Oswald ExtraLight"/>
              <a:ea typeface="Oswald ExtraLight"/>
              <a:cs typeface="Oswald ExtraLight"/>
              <a:sym typeface="Oswald ExtraLight"/>
            </a:endParaRPr>
          </a:p>
        </p:txBody>
      </p:sp>
      <p:cxnSp>
        <p:nvCxnSpPr>
          <p:cNvPr id="269" name="Google Shape;269;p31"/>
          <p:cNvCxnSpPr/>
          <p:nvPr/>
        </p:nvCxnSpPr>
        <p:spPr>
          <a:xfrm>
            <a:off x="487500" y="5507125"/>
            <a:ext cx="4854300" cy="0"/>
          </a:xfrm>
          <a:prstGeom prst="straightConnector1">
            <a:avLst/>
          </a:prstGeom>
          <a:noFill/>
          <a:ln cap="flat" cmpd="sng" w="9525">
            <a:solidFill>
              <a:schemeClr val="dk2"/>
            </a:solidFill>
            <a:prstDash val="solid"/>
            <a:round/>
            <a:headEnd len="med" w="med" type="none"/>
            <a:tailEnd len="med" w="med" type="none"/>
          </a:ln>
        </p:spPr>
      </p:cxnSp>
      <p:sp>
        <p:nvSpPr>
          <p:cNvPr id="270" name="Google Shape;270;p31"/>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pic>
        <p:nvPicPr>
          <p:cNvPr id="66" name="Google Shape;66;p14"/>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sp>
        <p:nvSpPr>
          <p:cNvPr id="67" name="Google Shape;67;p14"/>
          <p:cNvSpPr txBox="1"/>
          <p:nvPr/>
        </p:nvSpPr>
        <p:spPr>
          <a:xfrm>
            <a:off x="453450" y="1842850"/>
            <a:ext cx="4981500" cy="541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uk" sz="1300">
                <a:solidFill>
                  <a:schemeClr val="dk1"/>
                </a:solidFill>
                <a:latin typeface="Oswald ExtraLight"/>
                <a:ea typeface="Oswald ExtraLight"/>
                <a:cs typeface="Oswald ExtraLight"/>
                <a:sym typeface="Oswald ExtraLight"/>
              </a:rPr>
              <a:t>This how to guide will give you hands-on experience on  building a platform suitable for a development environment of software and documentation design.  By the end of this guide you will be able to create as many identical virtual machines as you need. In order to create these virtual machines you will need to clone a virtual machine that contains the programs you will utilize. You will do this by downloading  all programs you need on a Amazon lightsail instance and then converting  that instance to an EC2 instance that you will import into VMware Vsphere for cloning.</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Clr>
                <a:schemeClr val="dk1"/>
              </a:buClr>
              <a:buSzPts val="1100"/>
              <a:buFont typeface="Arial"/>
              <a:buNone/>
            </a:pPr>
            <a:r>
              <a:rPr lang="uk" sz="1300">
                <a:solidFill>
                  <a:schemeClr val="dk1"/>
                </a:solidFill>
                <a:latin typeface="Oswald ExtraLight"/>
                <a:ea typeface="Oswald ExtraLight"/>
                <a:cs typeface="Oswald ExtraLight"/>
                <a:sym typeface="Oswald ExtraLight"/>
              </a:rPr>
              <a:t>Tools Available on Windows OS Virtual Machine: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VSCode (code editor) </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MinGW (compiler for C++) </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Visual Studio (IDE)</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Evernote (document editor) </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Adobe Acrobat (PDF viewer)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rPr lang="uk" sz="1300">
                <a:solidFill>
                  <a:schemeClr val="dk1"/>
                </a:solidFill>
                <a:latin typeface="Oswald ExtraLight"/>
                <a:ea typeface="Oswald ExtraLight"/>
                <a:cs typeface="Oswald ExtraLight"/>
                <a:sym typeface="Oswald ExtraLight"/>
              </a:rPr>
              <a:t>Why these tools specifically? </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These tools come to you and your institution @ NO COST!</a:t>
            </a:r>
            <a:endParaRPr sz="1300">
              <a:solidFill>
                <a:schemeClr val="dk1"/>
              </a:solidFill>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they are top tier product in software development and document editing that will aid in organization and time optimization.</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100">
              <a:latin typeface="Oswald ExtraLight"/>
              <a:ea typeface="Oswald ExtraLight"/>
              <a:cs typeface="Oswald ExtraLight"/>
              <a:sym typeface="Oswald ExtraLight"/>
            </a:endParaRPr>
          </a:p>
        </p:txBody>
      </p:sp>
      <p:cxnSp>
        <p:nvCxnSpPr>
          <p:cNvPr id="68" name="Google Shape;68;p14"/>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sp>
        <p:nvSpPr>
          <p:cNvPr id="69" name="Google Shape;69;p14"/>
          <p:cNvSpPr txBox="1"/>
          <p:nvPr/>
        </p:nvSpPr>
        <p:spPr>
          <a:xfrm>
            <a:off x="455425" y="928350"/>
            <a:ext cx="51192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4900">
                <a:latin typeface="Oswald Light"/>
                <a:ea typeface="Oswald Light"/>
                <a:cs typeface="Oswald Light"/>
                <a:sym typeface="Oswald Light"/>
              </a:rPr>
              <a:t>INTRODUCTION</a:t>
            </a:r>
            <a:endParaRPr sz="4900">
              <a:latin typeface="Oswald Light"/>
              <a:ea typeface="Oswald Light"/>
              <a:cs typeface="Oswald Light"/>
              <a:sym typeface="Oswald Light"/>
            </a:endParaRPr>
          </a:p>
        </p:txBody>
      </p:sp>
      <p:cxnSp>
        <p:nvCxnSpPr>
          <p:cNvPr id="70" name="Google Shape;70;p14"/>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71" name="Google Shape;71;p14"/>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72" name="Google Shape;72;p14"/>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pic>
        <p:nvPicPr>
          <p:cNvPr id="77" name="Google Shape;77;p15"/>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sp>
        <p:nvSpPr>
          <p:cNvPr id="78" name="Google Shape;78;p15"/>
          <p:cNvSpPr txBox="1"/>
          <p:nvPr/>
        </p:nvSpPr>
        <p:spPr>
          <a:xfrm>
            <a:off x="453450" y="1842850"/>
            <a:ext cx="4981500" cy="4545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Oswald ExtraLight"/>
              <a:buChar char="●"/>
            </a:pPr>
            <a:r>
              <a:rPr lang="uk" sz="1300">
                <a:latin typeface="Oswald ExtraLight"/>
                <a:ea typeface="Oswald ExtraLight"/>
                <a:cs typeface="Oswald ExtraLight"/>
                <a:sym typeface="Oswald ExtraLight"/>
              </a:rPr>
              <a:t>Create an </a:t>
            </a:r>
            <a:r>
              <a:rPr lang="uk" sz="1300" u="sng">
                <a:solidFill>
                  <a:schemeClr val="hlink"/>
                </a:solidFill>
                <a:latin typeface="Oswald ExtraLight"/>
                <a:ea typeface="Oswald ExtraLight"/>
                <a:cs typeface="Oswald ExtraLight"/>
                <a:sym typeface="Oswald ExtraLight"/>
                <a:hlinkClick r:id="rId4"/>
              </a:rPr>
              <a:t>AWS</a:t>
            </a:r>
            <a:r>
              <a:rPr lang="uk" sz="1300">
                <a:latin typeface="Oswald ExtraLight"/>
                <a:ea typeface="Oswald ExtraLight"/>
                <a:cs typeface="Oswald ExtraLight"/>
                <a:sym typeface="Oswald ExtraLight"/>
              </a:rPr>
              <a:t> account on </a:t>
            </a:r>
            <a:r>
              <a:rPr lang="uk" sz="1300" u="sng">
                <a:solidFill>
                  <a:schemeClr val="hlink"/>
                </a:solidFill>
                <a:latin typeface="Oswald ExtraLight"/>
                <a:ea typeface="Oswald ExtraLight"/>
                <a:cs typeface="Oswald ExtraLight"/>
                <a:sym typeface="Oswald ExtraLight"/>
                <a:hlinkClick r:id="rId5"/>
              </a:rPr>
              <a:t>https://portal.aws.amazon.com/billing/signup?refid=78b916d7-7c94-4cab-98d9-0ce5e648dd5f&amp;redirect_url=https%3A%2F%2Faws.amazon.com%2Fregistration-confirmation#/start/email</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p:txBody>
      </p:sp>
      <p:cxnSp>
        <p:nvCxnSpPr>
          <p:cNvPr id="79" name="Google Shape;79;p15"/>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sp>
        <p:nvSpPr>
          <p:cNvPr id="80" name="Google Shape;80;p15"/>
          <p:cNvSpPr txBox="1"/>
          <p:nvPr/>
        </p:nvSpPr>
        <p:spPr>
          <a:xfrm>
            <a:off x="455425" y="928350"/>
            <a:ext cx="51192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4900">
                <a:latin typeface="Oswald Light"/>
                <a:ea typeface="Oswald Light"/>
                <a:cs typeface="Oswald Light"/>
                <a:sym typeface="Oswald Light"/>
              </a:rPr>
              <a:t>GETTING STARTED</a:t>
            </a:r>
            <a:endParaRPr sz="4900">
              <a:latin typeface="Oswald Light"/>
              <a:ea typeface="Oswald Light"/>
              <a:cs typeface="Oswald Light"/>
              <a:sym typeface="Oswald Light"/>
            </a:endParaRPr>
          </a:p>
        </p:txBody>
      </p:sp>
      <p:cxnSp>
        <p:nvCxnSpPr>
          <p:cNvPr id="81" name="Google Shape;81;p15"/>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82" name="Google Shape;82;p15"/>
          <p:cNvPicPr preferRelativeResize="0"/>
          <p:nvPr/>
        </p:nvPicPr>
        <p:blipFill>
          <a:blip r:embed="rId6">
            <a:alphaModFix/>
          </a:blip>
          <a:stretch>
            <a:fillRect/>
          </a:stretch>
        </p:blipFill>
        <p:spPr>
          <a:xfrm>
            <a:off x="1965763" y="-534300"/>
            <a:ext cx="1897776" cy="1897776"/>
          </a:xfrm>
          <a:prstGeom prst="rect">
            <a:avLst/>
          </a:prstGeom>
          <a:noFill/>
          <a:ln>
            <a:noFill/>
          </a:ln>
        </p:spPr>
      </p:pic>
      <p:sp>
        <p:nvSpPr>
          <p:cNvPr id="83" name="Google Shape;83;p15"/>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pic>
        <p:nvPicPr>
          <p:cNvPr id="84" name="Google Shape;84;p15"/>
          <p:cNvPicPr preferRelativeResize="0"/>
          <p:nvPr/>
        </p:nvPicPr>
        <p:blipFill>
          <a:blip r:embed="rId7">
            <a:alphaModFix/>
          </a:blip>
          <a:stretch>
            <a:fillRect/>
          </a:stretch>
        </p:blipFill>
        <p:spPr>
          <a:xfrm>
            <a:off x="1329700" y="2902713"/>
            <a:ext cx="3228975" cy="4019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pic>
        <p:nvPicPr>
          <p:cNvPr id="89" name="Google Shape;89;p16"/>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sp>
        <p:nvSpPr>
          <p:cNvPr id="90" name="Google Shape;90;p16"/>
          <p:cNvSpPr txBox="1"/>
          <p:nvPr/>
        </p:nvSpPr>
        <p:spPr>
          <a:xfrm>
            <a:off x="453450" y="1842850"/>
            <a:ext cx="4981500" cy="4545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Create a Windows Server 2019 instance in Amazon Lightsail </a:t>
            </a:r>
            <a:endParaRPr sz="1300">
              <a:solidFill>
                <a:schemeClr val="dk1"/>
              </a:solidFill>
              <a:latin typeface="Oswald ExtraLight"/>
              <a:ea typeface="Oswald ExtraLight"/>
              <a:cs typeface="Oswald ExtraLight"/>
              <a:sym typeface="Oswald ExtraLight"/>
            </a:endParaRPr>
          </a:p>
          <a:p>
            <a:pPr indent="-311150" lvl="1" marL="914400" rtl="0" algn="l">
              <a:lnSpc>
                <a:spcPct val="115000"/>
              </a:lnSpc>
              <a:spcBef>
                <a:spcPts val="0"/>
              </a:spcBef>
              <a:spcAft>
                <a:spcPts val="0"/>
              </a:spcAft>
              <a:buClr>
                <a:schemeClr val="dk1"/>
              </a:buClr>
              <a:buSzPts val="1300"/>
              <a:buFont typeface="Oswald ExtraLight"/>
              <a:buChar char="○"/>
            </a:pPr>
            <a:r>
              <a:rPr lang="uk" sz="1300">
                <a:solidFill>
                  <a:schemeClr val="dk1"/>
                </a:solidFill>
                <a:latin typeface="Oswald ExtraLight"/>
                <a:ea typeface="Oswald ExtraLight"/>
                <a:cs typeface="Oswald ExtraLight"/>
                <a:sym typeface="Oswald ExtraLight"/>
              </a:rPr>
              <a:t>Choose the create instance button on the instances tab of the Lightsail home page.</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p:txBody>
      </p:sp>
      <p:cxnSp>
        <p:nvCxnSpPr>
          <p:cNvPr id="91" name="Google Shape;91;p16"/>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sp>
        <p:nvSpPr>
          <p:cNvPr id="92" name="Google Shape;92;p16"/>
          <p:cNvSpPr txBox="1"/>
          <p:nvPr/>
        </p:nvSpPr>
        <p:spPr>
          <a:xfrm>
            <a:off x="455425" y="928350"/>
            <a:ext cx="51192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4900">
                <a:latin typeface="Oswald Light"/>
                <a:ea typeface="Oswald Light"/>
                <a:cs typeface="Oswald Light"/>
                <a:sym typeface="Oswald Light"/>
              </a:rPr>
              <a:t>GETTING STARTED</a:t>
            </a:r>
            <a:endParaRPr sz="4900">
              <a:latin typeface="Oswald Light"/>
              <a:ea typeface="Oswald Light"/>
              <a:cs typeface="Oswald Light"/>
              <a:sym typeface="Oswald Light"/>
            </a:endParaRPr>
          </a:p>
        </p:txBody>
      </p:sp>
      <p:cxnSp>
        <p:nvCxnSpPr>
          <p:cNvPr id="93" name="Google Shape;93;p16"/>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94" name="Google Shape;94;p16"/>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95" name="Google Shape;95;p16"/>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pic>
        <p:nvPicPr>
          <p:cNvPr id="96" name="Google Shape;96;p16"/>
          <p:cNvPicPr preferRelativeResize="0"/>
          <p:nvPr/>
        </p:nvPicPr>
        <p:blipFill>
          <a:blip r:embed="rId5">
            <a:alphaModFix/>
          </a:blip>
          <a:stretch>
            <a:fillRect/>
          </a:stretch>
        </p:blipFill>
        <p:spPr>
          <a:xfrm>
            <a:off x="-57150" y="3009625"/>
            <a:ext cx="5943600" cy="3238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17"/>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sp>
        <p:nvSpPr>
          <p:cNvPr id="102" name="Google Shape;102;p17"/>
          <p:cNvSpPr txBox="1"/>
          <p:nvPr/>
        </p:nvSpPr>
        <p:spPr>
          <a:xfrm>
            <a:off x="453450" y="1690450"/>
            <a:ext cx="4981500" cy="4545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Oswald ExtraLight"/>
              <a:buChar char="●"/>
            </a:pPr>
            <a:r>
              <a:rPr lang="uk" sz="1300">
                <a:latin typeface="Oswald ExtraLight"/>
                <a:ea typeface="Oswald ExtraLight"/>
                <a:cs typeface="Oswald ExtraLight"/>
                <a:sym typeface="Oswald ExtraLight"/>
              </a:rPr>
              <a:t>Configure the instance </a:t>
            </a:r>
            <a:endParaRPr sz="1300">
              <a:latin typeface="Oswald ExtraLight"/>
              <a:ea typeface="Oswald ExtraLight"/>
              <a:cs typeface="Oswald ExtraLight"/>
              <a:sym typeface="Oswald ExtraLight"/>
            </a:endParaRPr>
          </a:p>
          <a:p>
            <a:pPr indent="-311150" lvl="0" marL="457200" rtl="0" algn="l">
              <a:lnSpc>
                <a:spcPct val="115000"/>
              </a:lnSpc>
              <a:spcBef>
                <a:spcPts val="0"/>
              </a:spcBef>
              <a:spcAft>
                <a:spcPts val="0"/>
              </a:spcAft>
              <a:buSzPts val="1300"/>
              <a:buFont typeface="Oswald ExtraLight"/>
              <a:buChar char="●"/>
            </a:pPr>
            <a:r>
              <a:rPr lang="uk" sz="1300">
                <a:latin typeface="Oswald ExtraLight"/>
                <a:ea typeface="Oswald ExtraLight"/>
                <a:cs typeface="Oswald ExtraLight"/>
                <a:sym typeface="Oswald ExtraLight"/>
              </a:rPr>
              <a:t>An  AWS region and availability zone is selected for you. Choose change region and availability zone to create an instance in another location. Pick a location and zone that is closest to you. </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p:txBody>
      </p:sp>
      <p:cxnSp>
        <p:nvCxnSpPr>
          <p:cNvPr id="103" name="Google Shape;103;p17"/>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sp>
        <p:nvSpPr>
          <p:cNvPr id="104" name="Google Shape;104;p17"/>
          <p:cNvSpPr txBox="1"/>
          <p:nvPr/>
        </p:nvSpPr>
        <p:spPr>
          <a:xfrm>
            <a:off x="453450" y="844700"/>
            <a:ext cx="51192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4900">
                <a:latin typeface="Oswald Light"/>
                <a:ea typeface="Oswald Light"/>
                <a:cs typeface="Oswald Light"/>
                <a:sym typeface="Oswald Light"/>
              </a:rPr>
              <a:t>GETTING STARTED</a:t>
            </a:r>
            <a:endParaRPr sz="4900">
              <a:latin typeface="Oswald Light"/>
              <a:ea typeface="Oswald Light"/>
              <a:cs typeface="Oswald Light"/>
              <a:sym typeface="Oswald Light"/>
            </a:endParaRPr>
          </a:p>
        </p:txBody>
      </p:sp>
      <p:cxnSp>
        <p:nvCxnSpPr>
          <p:cNvPr id="105" name="Google Shape;105;p17"/>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106" name="Google Shape;106;p17"/>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107" name="Google Shape;107;p17"/>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pic>
        <p:nvPicPr>
          <p:cNvPr id="108" name="Google Shape;108;p17"/>
          <p:cNvPicPr preferRelativeResize="0"/>
          <p:nvPr/>
        </p:nvPicPr>
        <p:blipFill>
          <a:blip r:embed="rId5">
            <a:alphaModFix/>
          </a:blip>
          <a:stretch>
            <a:fillRect/>
          </a:stretch>
        </p:blipFill>
        <p:spPr>
          <a:xfrm>
            <a:off x="-42850" y="2700525"/>
            <a:ext cx="5943600" cy="4152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18"/>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sp>
        <p:nvSpPr>
          <p:cNvPr id="114" name="Google Shape;114;p18"/>
          <p:cNvSpPr txBox="1"/>
          <p:nvPr/>
        </p:nvSpPr>
        <p:spPr>
          <a:xfrm>
            <a:off x="453450" y="1842850"/>
            <a:ext cx="4981500" cy="4545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Oswald ExtraLight"/>
              <a:buChar char="●"/>
            </a:pPr>
            <a:r>
              <a:rPr lang="uk" sz="1300">
                <a:latin typeface="Oswald ExtraLight"/>
                <a:ea typeface="Oswald ExtraLight"/>
                <a:cs typeface="Oswald ExtraLight"/>
                <a:sym typeface="Oswald ExtraLight"/>
              </a:rPr>
              <a:t>Choose the Microsoft Windows platform option, and choose OS only to view the operating system-only instance images available in Lightsail, Select the Windows Server 2019 image.</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p:txBody>
      </p:sp>
      <p:cxnSp>
        <p:nvCxnSpPr>
          <p:cNvPr id="115" name="Google Shape;115;p18"/>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sp>
        <p:nvSpPr>
          <p:cNvPr id="116" name="Google Shape;116;p18"/>
          <p:cNvSpPr txBox="1"/>
          <p:nvPr/>
        </p:nvSpPr>
        <p:spPr>
          <a:xfrm>
            <a:off x="455425" y="928350"/>
            <a:ext cx="51192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4900">
                <a:latin typeface="Oswald Light"/>
                <a:ea typeface="Oswald Light"/>
                <a:cs typeface="Oswald Light"/>
                <a:sym typeface="Oswald Light"/>
              </a:rPr>
              <a:t>GETTING STARTED</a:t>
            </a:r>
            <a:endParaRPr sz="4900">
              <a:latin typeface="Oswald Light"/>
              <a:ea typeface="Oswald Light"/>
              <a:cs typeface="Oswald Light"/>
              <a:sym typeface="Oswald Light"/>
            </a:endParaRPr>
          </a:p>
        </p:txBody>
      </p:sp>
      <p:cxnSp>
        <p:nvCxnSpPr>
          <p:cNvPr id="117" name="Google Shape;117;p18"/>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118" name="Google Shape;118;p18"/>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119" name="Google Shape;119;p18"/>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pic>
        <p:nvPicPr>
          <p:cNvPr id="120" name="Google Shape;120;p18"/>
          <p:cNvPicPr preferRelativeResize="0"/>
          <p:nvPr/>
        </p:nvPicPr>
        <p:blipFill>
          <a:blip r:embed="rId5">
            <a:alphaModFix/>
          </a:blip>
          <a:stretch>
            <a:fillRect/>
          </a:stretch>
        </p:blipFill>
        <p:spPr>
          <a:xfrm>
            <a:off x="-27600" y="3133375"/>
            <a:ext cx="5943600" cy="3238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19"/>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sp>
        <p:nvSpPr>
          <p:cNvPr id="126" name="Google Shape;126;p19"/>
          <p:cNvSpPr txBox="1"/>
          <p:nvPr/>
        </p:nvSpPr>
        <p:spPr>
          <a:xfrm>
            <a:off x="453450" y="1842850"/>
            <a:ext cx="4981500" cy="4545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Oswald ExtraLight"/>
              <a:buChar char="●"/>
            </a:pPr>
            <a:r>
              <a:rPr lang="uk" sz="1300">
                <a:latin typeface="Oswald ExtraLight"/>
                <a:ea typeface="Oswald ExtraLight"/>
                <a:cs typeface="Oswald ExtraLight"/>
                <a:sym typeface="Oswald ExtraLight"/>
              </a:rPr>
              <a:t>Choose your instance plan : You can try the $8 USD Lightsail plan free for three months. Select the  $8 USD Lightsail plan</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p:txBody>
      </p:sp>
      <p:cxnSp>
        <p:nvCxnSpPr>
          <p:cNvPr id="127" name="Google Shape;127;p19"/>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sp>
        <p:nvSpPr>
          <p:cNvPr id="128" name="Google Shape;128;p19"/>
          <p:cNvSpPr txBox="1"/>
          <p:nvPr/>
        </p:nvSpPr>
        <p:spPr>
          <a:xfrm>
            <a:off x="455425" y="928350"/>
            <a:ext cx="51192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4900">
                <a:latin typeface="Oswald Light"/>
                <a:ea typeface="Oswald Light"/>
                <a:cs typeface="Oswald Light"/>
                <a:sym typeface="Oswald Light"/>
              </a:rPr>
              <a:t>GETTING STARTED</a:t>
            </a:r>
            <a:endParaRPr sz="4900">
              <a:latin typeface="Oswald Light"/>
              <a:ea typeface="Oswald Light"/>
              <a:cs typeface="Oswald Light"/>
              <a:sym typeface="Oswald Light"/>
            </a:endParaRPr>
          </a:p>
        </p:txBody>
      </p:sp>
      <p:cxnSp>
        <p:nvCxnSpPr>
          <p:cNvPr id="129" name="Google Shape;129;p19"/>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130" name="Google Shape;130;p19"/>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131" name="Google Shape;131;p19"/>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pic>
        <p:nvPicPr>
          <p:cNvPr id="132" name="Google Shape;132;p19"/>
          <p:cNvPicPr preferRelativeResize="0"/>
          <p:nvPr/>
        </p:nvPicPr>
        <p:blipFill>
          <a:blip r:embed="rId5">
            <a:alphaModFix/>
          </a:blip>
          <a:stretch>
            <a:fillRect/>
          </a:stretch>
        </p:blipFill>
        <p:spPr>
          <a:xfrm>
            <a:off x="-27600" y="2860963"/>
            <a:ext cx="5943600" cy="3238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0"/>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sp>
        <p:nvSpPr>
          <p:cNvPr id="138" name="Google Shape;138;p20"/>
          <p:cNvSpPr txBox="1"/>
          <p:nvPr/>
        </p:nvSpPr>
        <p:spPr>
          <a:xfrm>
            <a:off x="453450" y="1842850"/>
            <a:ext cx="4981500" cy="4545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Oswald ExtraLight"/>
              <a:buChar char="●"/>
            </a:pPr>
            <a:r>
              <a:rPr lang="uk" sz="1300">
                <a:latin typeface="Oswald ExtraLight"/>
                <a:ea typeface="Oswald ExtraLight"/>
                <a:cs typeface="Oswald ExtraLight"/>
                <a:sym typeface="Oswald ExtraLight"/>
              </a:rPr>
              <a:t>Enter a name for your instance</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p:txBody>
      </p:sp>
      <p:cxnSp>
        <p:nvCxnSpPr>
          <p:cNvPr id="139" name="Google Shape;139;p20"/>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sp>
        <p:nvSpPr>
          <p:cNvPr id="140" name="Google Shape;140;p20"/>
          <p:cNvSpPr txBox="1"/>
          <p:nvPr/>
        </p:nvSpPr>
        <p:spPr>
          <a:xfrm>
            <a:off x="455425" y="928350"/>
            <a:ext cx="51192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4900">
                <a:latin typeface="Oswald Light"/>
                <a:ea typeface="Oswald Light"/>
                <a:cs typeface="Oswald Light"/>
                <a:sym typeface="Oswald Light"/>
              </a:rPr>
              <a:t>GETTING STARTED</a:t>
            </a:r>
            <a:endParaRPr sz="4900">
              <a:latin typeface="Oswald Light"/>
              <a:ea typeface="Oswald Light"/>
              <a:cs typeface="Oswald Light"/>
              <a:sym typeface="Oswald Light"/>
            </a:endParaRPr>
          </a:p>
        </p:txBody>
      </p:sp>
      <p:cxnSp>
        <p:nvCxnSpPr>
          <p:cNvPr id="141" name="Google Shape;141;p20"/>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142" name="Google Shape;142;p20"/>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143" name="Google Shape;143;p20"/>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pic>
        <p:nvPicPr>
          <p:cNvPr id="144" name="Google Shape;144;p20"/>
          <p:cNvPicPr preferRelativeResize="0"/>
          <p:nvPr/>
        </p:nvPicPr>
        <p:blipFill>
          <a:blip r:embed="rId5">
            <a:alphaModFix/>
          </a:blip>
          <a:stretch>
            <a:fillRect/>
          </a:stretch>
        </p:blipFill>
        <p:spPr>
          <a:xfrm>
            <a:off x="-27600" y="2609038"/>
            <a:ext cx="5943600" cy="3238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21"/>
          <p:cNvPicPr preferRelativeResize="0"/>
          <p:nvPr/>
        </p:nvPicPr>
        <p:blipFill rotWithShape="1">
          <a:blip r:embed="rId3">
            <a:alphaModFix amt="11000"/>
          </a:blip>
          <a:srcRect b="0" l="48562" r="3920" t="8189"/>
          <a:stretch/>
        </p:blipFill>
        <p:spPr>
          <a:xfrm>
            <a:off x="0" y="0"/>
            <a:ext cx="5857925" cy="7543800"/>
          </a:xfrm>
          <a:prstGeom prst="rect">
            <a:avLst/>
          </a:prstGeom>
          <a:noFill/>
          <a:ln>
            <a:noFill/>
          </a:ln>
        </p:spPr>
      </p:pic>
      <p:sp>
        <p:nvSpPr>
          <p:cNvPr id="150" name="Google Shape;150;p21"/>
          <p:cNvSpPr txBox="1"/>
          <p:nvPr/>
        </p:nvSpPr>
        <p:spPr>
          <a:xfrm>
            <a:off x="453450" y="1842850"/>
            <a:ext cx="4981500" cy="4545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SzPts val="1300"/>
              <a:buFont typeface="Oswald ExtraLight"/>
              <a:buChar char="●"/>
            </a:pPr>
            <a:r>
              <a:rPr lang="uk" sz="1300">
                <a:latin typeface="Oswald ExtraLight"/>
                <a:ea typeface="Oswald ExtraLight"/>
                <a:cs typeface="Oswald ExtraLight"/>
                <a:sym typeface="Oswald ExtraLight"/>
              </a:rPr>
              <a:t>Choose create instance</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45720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a:p>
            <a:pPr indent="0" lvl="0" marL="0" rtl="0" algn="l">
              <a:lnSpc>
                <a:spcPct val="115000"/>
              </a:lnSpc>
              <a:spcBef>
                <a:spcPts val="0"/>
              </a:spcBef>
              <a:spcAft>
                <a:spcPts val="0"/>
              </a:spcAft>
              <a:buNone/>
            </a:pPr>
            <a:r>
              <a:t/>
            </a:r>
            <a:endParaRPr sz="1300">
              <a:latin typeface="Oswald ExtraLight"/>
              <a:ea typeface="Oswald ExtraLight"/>
              <a:cs typeface="Oswald ExtraLight"/>
              <a:sym typeface="Oswald ExtraLight"/>
            </a:endParaRPr>
          </a:p>
        </p:txBody>
      </p:sp>
      <p:cxnSp>
        <p:nvCxnSpPr>
          <p:cNvPr id="151" name="Google Shape;151;p21"/>
          <p:cNvCxnSpPr/>
          <p:nvPr/>
        </p:nvCxnSpPr>
        <p:spPr>
          <a:xfrm>
            <a:off x="511675" y="844700"/>
            <a:ext cx="4854300" cy="0"/>
          </a:xfrm>
          <a:prstGeom prst="straightConnector1">
            <a:avLst/>
          </a:prstGeom>
          <a:noFill/>
          <a:ln cap="flat" cmpd="sng" w="9525">
            <a:solidFill>
              <a:schemeClr val="dk2"/>
            </a:solidFill>
            <a:prstDash val="solid"/>
            <a:round/>
            <a:headEnd len="med" w="med" type="none"/>
            <a:tailEnd len="med" w="med" type="none"/>
          </a:ln>
        </p:spPr>
      </p:cxnSp>
      <p:sp>
        <p:nvSpPr>
          <p:cNvPr id="152" name="Google Shape;152;p21"/>
          <p:cNvSpPr txBox="1"/>
          <p:nvPr/>
        </p:nvSpPr>
        <p:spPr>
          <a:xfrm>
            <a:off x="455425" y="928350"/>
            <a:ext cx="5119200" cy="939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uk" sz="4900">
                <a:latin typeface="Oswald Light"/>
                <a:ea typeface="Oswald Light"/>
                <a:cs typeface="Oswald Light"/>
                <a:sym typeface="Oswald Light"/>
              </a:rPr>
              <a:t>GETTING STARTED</a:t>
            </a:r>
            <a:endParaRPr sz="4900">
              <a:latin typeface="Oswald Light"/>
              <a:ea typeface="Oswald Light"/>
              <a:cs typeface="Oswald Light"/>
              <a:sym typeface="Oswald Light"/>
            </a:endParaRPr>
          </a:p>
        </p:txBody>
      </p:sp>
      <p:cxnSp>
        <p:nvCxnSpPr>
          <p:cNvPr id="153" name="Google Shape;153;p21"/>
          <p:cNvCxnSpPr/>
          <p:nvPr/>
        </p:nvCxnSpPr>
        <p:spPr>
          <a:xfrm>
            <a:off x="511675" y="7093100"/>
            <a:ext cx="4854300" cy="0"/>
          </a:xfrm>
          <a:prstGeom prst="straightConnector1">
            <a:avLst/>
          </a:prstGeom>
          <a:noFill/>
          <a:ln cap="flat" cmpd="sng" w="9525">
            <a:solidFill>
              <a:schemeClr val="dk2"/>
            </a:solidFill>
            <a:prstDash val="solid"/>
            <a:round/>
            <a:headEnd len="med" w="med" type="none"/>
            <a:tailEnd len="med" w="med" type="none"/>
          </a:ln>
        </p:spPr>
      </p:cxnSp>
      <p:pic>
        <p:nvPicPr>
          <p:cNvPr id="154" name="Google Shape;154;p21"/>
          <p:cNvPicPr preferRelativeResize="0"/>
          <p:nvPr/>
        </p:nvPicPr>
        <p:blipFill>
          <a:blip r:embed="rId4">
            <a:alphaModFix/>
          </a:blip>
          <a:stretch>
            <a:fillRect/>
          </a:stretch>
        </p:blipFill>
        <p:spPr>
          <a:xfrm>
            <a:off x="1965763" y="-534300"/>
            <a:ext cx="1897776" cy="1897776"/>
          </a:xfrm>
          <a:prstGeom prst="rect">
            <a:avLst/>
          </a:prstGeom>
          <a:noFill/>
          <a:ln>
            <a:noFill/>
          </a:ln>
        </p:spPr>
      </p:pic>
      <p:sp>
        <p:nvSpPr>
          <p:cNvPr id="155" name="Google Shape;155;p21"/>
          <p:cNvSpPr txBox="1"/>
          <p:nvPr>
            <p:ph idx="12" type="sldNum"/>
          </p:nvPr>
        </p:nvSpPr>
        <p:spPr>
          <a:xfrm>
            <a:off x="5401192" y="6839385"/>
            <a:ext cx="349800" cy="5772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lang="uk"/>
              <a:t>‹#›</a:t>
            </a:fld>
            <a:endParaRPr/>
          </a:p>
        </p:txBody>
      </p:sp>
      <p:pic>
        <p:nvPicPr>
          <p:cNvPr id="156" name="Google Shape;156;p21"/>
          <p:cNvPicPr preferRelativeResize="0"/>
          <p:nvPr/>
        </p:nvPicPr>
        <p:blipFill>
          <a:blip r:embed="rId5">
            <a:alphaModFix/>
          </a:blip>
          <a:stretch>
            <a:fillRect/>
          </a:stretch>
        </p:blipFill>
        <p:spPr>
          <a:xfrm>
            <a:off x="-27600" y="2674900"/>
            <a:ext cx="5943600" cy="3238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